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751040" y="1300680"/>
            <a:ext cx="8689680" cy="1163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1751040" y="1300680"/>
            <a:ext cx="8689680" cy="1163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1751040" y="1300680"/>
            <a:ext cx="8689680" cy="1163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1751040" y="1300680"/>
            <a:ext cx="8689680" cy="1163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751040" y="1300680"/>
            <a:ext cx="8689680" cy="1163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4800" spc="-1" strike="noStrike" cap="all">
                <a:solidFill>
                  <a:srgbClr val="000000"/>
                </a:solidFill>
                <a:latin typeface="Tw Cen MT"/>
              </a:rPr>
              <a:t>Uredite stil naslova matrice</a:t>
            </a:r>
            <a:endParaRPr b="0" lang="en-US" sz="4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27D7A9B-1064-4FCF-95E2-9675E9FCEC5C}" type="datetime">
              <a:rPr b="0" lang="hr-HR" sz="1000" spc="-1" strike="noStrike">
                <a:solidFill>
                  <a:srgbClr val="000000"/>
                </a:solidFill>
                <a:latin typeface="Tw Cen MT"/>
              </a:rPr>
              <a:t>31.03.20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F98B356-8CD9-43CE-9356-C2331A76FBC8}" type="slidenum">
              <a:rPr b="0" lang="hr-HR" sz="1000" spc="-1" strike="noStrike">
                <a:solidFill>
                  <a:srgbClr val="000000"/>
                </a:solidFill>
                <a:latin typeface="Tw Cen MT"/>
              </a:rPr>
              <a:t>&lt;number&gt;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Kliknite za uređivanje oblika teksta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Druga razina konture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Treća razina konture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Četvrta razina kontura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Peta razina kontura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Šesta razina kontura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Sedma razina konture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4" name="Picture 9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5934600" cy="20228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Tw Cen MT"/>
              </a:rPr>
              <a:t>Uredite stil naslova matrice</a:t>
            </a:r>
            <a:endParaRPr b="0" lang="en-US" sz="3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424640" y="609480"/>
            <a:ext cx="3255120" cy="51811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</a:rPr>
              <a:t>Kliknite ikonu da biste dodali  sliku</a:t>
            </a:r>
            <a:endParaRPr b="0" lang="en-US" sz="32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913680" y="2632680"/>
            <a:ext cx="5934600" cy="315792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Uredite stilove teksta matrice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8CA5240-F293-4C8E-B965-9D12C6BDFBD5}" type="datetime">
              <a:rPr b="0" lang="hr-HR" sz="1000" spc="-1" strike="noStrike">
                <a:solidFill>
                  <a:srgbClr val="000000"/>
                </a:solidFill>
                <a:latin typeface="Tw Cen MT"/>
              </a:rPr>
              <a:t>31.03.20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2F7C410-8E4B-4E95-966F-B312103698A2}" type="slidenum">
              <a:rPr b="0" lang="hr-HR" sz="1000" spc="-1" strike="noStrike">
                <a:solidFill>
                  <a:srgbClr val="000000"/>
                </a:solidFill>
                <a:latin typeface="Tw Cen MT"/>
              </a:rPr>
              <a:t>&lt;number&gt;</a:t>
            </a:fld>
            <a:endParaRPr b="0" lang="hr-H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8" name="Picture 9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Uredite stil naslova matrice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105520" cy="342360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Uredite stilove teksta matrice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cap="all">
                <a:solidFill>
                  <a:srgbClr val="000000"/>
                </a:solidFill>
                <a:latin typeface="Tw Cen MT"/>
              </a:rPr>
              <a:t>Druga razina</a:t>
            </a:r>
            <a:endParaRPr b="0" lang="en-US" sz="18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Treća razina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Četvrta razina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Peta razina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172200" y="2367000"/>
            <a:ext cx="5105160" cy="342360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Uredite stilove teksta matrice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cap="all">
                <a:solidFill>
                  <a:srgbClr val="000000"/>
                </a:solidFill>
                <a:latin typeface="Tw Cen MT"/>
              </a:rPr>
              <a:t>Druga razina</a:t>
            </a:r>
            <a:endParaRPr b="0" lang="en-US" sz="18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Treća razina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Četvrta razina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Peta razina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3302E39-3630-4421-BE17-515D98D7206C}" type="datetime">
              <a:rPr b="0" lang="hr-HR" sz="1000" spc="-1" strike="noStrike">
                <a:solidFill>
                  <a:srgbClr val="000000"/>
                </a:solidFill>
                <a:latin typeface="Tw Cen MT"/>
              </a:rPr>
              <a:t>31.03.20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DFDB794-99DA-46FA-9024-FEC8736D7422}" type="slidenum">
              <a:rPr b="0" lang="hr-HR" sz="1000" spc="-1" strike="noStrike">
                <a:solidFill>
                  <a:srgbClr val="000000"/>
                </a:solidFill>
                <a:latin typeface="Tw Cen MT"/>
              </a:rPr>
              <a:t>&lt;number&gt;</a:t>
            </a:fld>
            <a:endParaRPr b="0" lang="hr-H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32" name="Picture 14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Uredite stil naslova matrice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146240" y="2370960"/>
            <a:ext cx="4872960" cy="679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85000"/>
              </a:lnSpc>
              <a:spcBef>
                <a:spcPts val="1001"/>
              </a:spcBef>
            </a:pPr>
            <a:r>
              <a:rPr b="0" lang="en-US" sz="2600" spc="-1" strike="noStrike" cap="all">
                <a:solidFill>
                  <a:srgbClr val="000000"/>
                </a:solidFill>
                <a:latin typeface="Tw Cen MT"/>
              </a:rPr>
              <a:t>Uredite stilove teksta matrice</a:t>
            </a:r>
            <a:endParaRPr b="0" lang="en-US" sz="26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913680" y="3051000"/>
            <a:ext cx="5105520" cy="2739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Uredite stilove teksta matrice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cap="all">
                <a:solidFill>
                  <a:srgbClr val="000000"/>
                </a:solidFill>
                <a:latin typeface="Tw Cen MT"/>
              </a:rPr>
              <a:t>Druga razina</a:t>
            </a:r>
            <a:endParaRPr b="0" lang="en-US" sz="18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Treća razina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Četvrta razina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Peta razina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396480" y="2370960"/>
            <a:ext cx="4881600" cy="679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85000"/>
              </a:lnSpc>
              <a:spcBef>
                <a:spcPts val="1001"/>
              </a:spcBef>
            </a:pPr>
            <a:r>
              <a:rPr b="0" lang="en-US" sz="2600" spc="-1" strike="noStrike" cap="all">
                <a:solidFill>
                  <a:srgbClr val="000000"/>
                </a:solidFill>
                <a:latin typeface="Tw Cen MT"/>
              </a:rPr>
              <a:t>Uredite stilove teksta matrice</a:t>
            </a:r>
            <a:endParaRPr b="0" lang="en-US" sz="26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172200" y="3051000"/>
            <a:ext cx="5105160" cy="2739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Uredite stilove teksta matrice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cap="all">
                <a:solidFill>
                  <a:srgbClr val="000000"/>
                </a:solidFill>
                <a:latin typeface="Tw Cen MT"/>
              </a:rPr>
              <a:t>Druga razina</a:t>
            </a:r>
            <a:endParaRPr b="0" lang="en-US" sz="18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Treća razina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Četvrta razina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Peta razina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5CAAF94-BA66-4232-BE14-4E6051C07B94}" type="datetime">
              <a:rPr b="0" lang="hr-HR" sz="1000" spc="-1" strike="noStrike">
                <a:solidFill>
                  <a:srgbClr val="000000"/>
                </a:solidFill>
                <a:latin typeface="Tw Cen MT"/>
              </a:rPr>
              <a:t>31.03.20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40" name="PlaceHolder 8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519B397-F611-4DD2-A9BE-79616785B323}" type="slidenum">
              <a:rPr b="0" lang="hr-HR" sz="1000" spc="-1" strike="noStrike">
                <a:solidFill>
                  <a:srgbClr val="000000"/>
                </a:solidFill>
                <a:latin typeface="Tw Cen MT"/>
              </a:rPr>
              <a:t>&lt;number&gt;</a:t>
            </a:fld>
            <a:endParaRPr b="0" lang="hr-H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78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Uredite stil naslova matrice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Uredite stilove teksta matrice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cap="all">
                <a:solidFill>
                  <a:srgbClr val="000000"/>
                </a:solidFill>
                <a:latin typeface="Tw Cen MT"/>
              </a:rPr>
              <a:t>Druga razina</a:t>
            </a:r>
            <a:endParaRPr b="0" lang="en-US" sz="18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Treća razina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Četvrta razina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Peta razina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5299473-BFA8-4503-A510-32B19ACF8902}" type="datetime">
              <a:rPr b="0" lang="hr-HR" sz="1000" spc="-1" strike="noStrike">
                <a:solidFill>
                  <a:srgbClr val="000000"/>
                </a:solidFill>
                <a:latin typeface="Tw Cen MT"/>
              </a:rPr>
              <a:t>31.03.20</a:t>
            </a:fld>
            <a:endParaRPr b="0" lang="hr-HR" sz="1000" spc="-1" strike="noStrike"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60AFD24-2E98-429A-8EA3-C76BC585C86E}" type="slidenum">
              <a:rPr b="0" lang="hr-HR" sz="1000" spc="-1" strike="noStrike">
                <a:solidFill>
                  <a:srgbClr val="000000"/>
                </a:solidFill>
                <a:latin typeface="Tw Cen MT"/>
              </a:rPr>
              <a:t>&lt;number&gt;</a:t>
            </a:fld>
            <a:endParaRPr b="0" lang="hr-H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2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2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1751040" y="1300680"/>
            <a:ext cx="8689680" cy="2508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4800" spc="-1" strike="noStrike" cap="all">
                <a:solidFill>
                  <a:srgbClr val="000000"/>
                </a:solidFill>
                <a:latin typeface="Tw Cen MT"/>
              </a:rPr>
              <a:t>ŠKOLSKA ZADRUGA „LEPTIRIĆI”</a:t>
            </a:r>
            <a:endParaRPr b="0" lang="en-US" sz="4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1751040" y="3886200"/>
            <a:ext cx="8689680" cy="137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hr-HR" sz="2200" spc="-1" strike="noStrike" cap="all">
                <a:solidFill>
                  <a:srgbClr val="808080"/>
                </a:solidFill>
                <a:latin typeface="Tw Cen MT"/>
              </a:rPr>
              <a:t>KREATIVNA</a:t>
            </a:r>
            <a:endParaRPr b="0" lang="hr-HR" sz="22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hr-HR" sz="3600" spc="-1" strike="noStrike" cap="all">
                <a:solidFill>
                  <a:srgbClr val="808080"/>
                </a:solidFill>
                <a:latin typeface="Tw Cen MT"/>
              </a:rPr>
              <a:t>Veseli Leptirići</a:t>
            </a:r>
            <a:endParaRPr b="0" lang="hr-HR" sz="3600" spc="-1" strike="noStrike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endParaRPr b="0" lang="hr-H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Leptirić može nastati i ovako….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48" name="Rezervirano mjesto sadržaja 4" descr=""/>
          <p:cNvPicPr/>
          <p:nvPr/>
        </p:nvPicPr>
        <p:blipFill>
          <a:blip r:embed="rId1"/>
          <a:stretch/>
        </p:blipFill>
        <p:spPr>
          <a:xfrm>
            <a:off x="914400" y="2838240"/>
            <a:ext cx="5105160" cy="2481480"/>
          </a:xfrm>
          <a:prstGeom prst="rect">
            <a:avLst/>
          </a:prstGeom>
          <a:ln>
            <a:noFill/>
          </a:ln>
        </p:spPr>
      </p:pic>
      <p:pic>
        <p:nvPicPr>
          <p:cNvPr id="249" name="Rezervirano mjesto sadržaja 5" descr=""/>
          <p:cNvPicPr/>
          <p:nvPr/>
        </p:nvPicPr>
        <p:blipFill>
          <a:blip r:embed="rId2"/>
          <a:stretch/>
        </p:blipFill>
        <p:spPr>
          <a:xfrm>
            <a:off x="7900560" y="2367000"/>
            <a:ext cx="1648440" cy="342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51" name="Rezervirano mjesto sadržaja 4" descr=""/>
          <p:cNvPicPr/>
          <p:nvPr/>
        </p:nvPicPr>
        <p:blipFill>
          <a:blip r:embed="rId1"/>
          <a:stretch/>
        </p:blipFill>
        <p:spPr>
          <a:xfrm>
            <a:off x="913680" y="1219320"/>
            <a:ext cx="5105160" cy="4100400"/>
          </a:xfrm>
          <a:prstGeom prst="rect">
            <a:avLst/>
          </a:prstGeom>
          <a:ln>
            <a:noFill/>
          </a:ln>
        </p:spPr>
      </p:pic>
      <p:pic>
        <p:nvPicPr>
          <p:cNvPr id="252" name="Rezervirano mjesto sadržaja 5" descr=""/>
          <p:cNvPicPr/>
          <p:nvPr/>
        </p:nvPicPr>
        <p:blipFill>
          <a:blip r:embed="rId2"/>
          <a:stretch/>
        </p:blipFill>
        <p:spPr>
          <a:xfrm>
            <a:off x="6172920" y="1219320"/>
            <a:ext cx="5105160" cy="397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54" name="Rezervirano mjesto sadržaja 4" descr=""/>
          <p:cNvPicPr/>
          <p:nvPr/>
        </p:nvPicPr>
        <p:blipFill>
          <a:blip r:embed="rId1"/>
          <a:stretch/>
        </p:blipFill>
        <p:spPr>
          <a:xfrm>
            <a:off x="1706760" y="1046520"/>
            <a:ext cx="3000600" cy="4165200"/>
          </a:xfrm>
          <a:prstGeom prst="rect">
            <a:avLst/>
          </a:prstGeom>
          <a:ln>
            <a:noFill/>
          </a:ln>
        </p:spPr>
      </p:pic>
      <p:pic>
        <p:nvPicPr>
          <p:cNvPr id="255" name="Rezervirano mjesto sadržaja 5" descr=""/>
          <p:cNvPicPr/>
          <p:nvPr/>
        </p:nvPicPr>
        <p:blipFill>
          <a:blip r:embed="rId2"/>
          <a:stretch/>
        </p:blipFill>
        <p:spPr>
          <a:xfrm>
            <a:off x="6746400" y="1079280"/>
            <a:ext cx="2751840" cy="4099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57" name="Rezervirano mjesto sadržaja 4" descr=""/>
          <p:cNvPicPr/>
          <p:nvPr/>
        </p:nvPicPr>
        <p:blipFill>
          <a:blip r:embed="rId1"/>
          <a:stretch/>
        </p:blipFill>
        <p:spPr>
          <a:xfrm>
            <a:off x="1799640" y="618480"/>
            <a:ext cx="2802600" cy="4835880"/>
          </a:xfrm>
          <a:prstGeom prst="rect">
            <a:avLst/>
          </a:prstGeom>
          <a:ln>
            <a:noFill/>
          </a:ln>
        </p:spPr>
      </p:pic>
      <p:pic>
        <p:nvPicPr>
          <p:cNvPr id="258" name="Rezervirano mjesto sadržaja 5" descr=""/>
          <p:cNvPicPr/>
          <p:nvPr/>
        </p:nvPicPr>
        <p:blipFill>
          <a:blip r:embed="rId2"/>
          <a:stretch/>
        </p:blipFill>
        <p:spPr>
          <a:xfrm>
            <a:off x="5826600" y="737280"/>
            <a:ext cx="5105160" cy="459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60" name="Rezervirano mjesto sadržaja 4" descr=""/>
          <p:cNvPicPr/>
          <p:nvPr/>
        </p:nvPicPr>
        <p:blipFill>
          <a:blip r:embed="rId1"/>
          <a:stretch/>
        </p:blipFill>
        <p:spPr>
          <a:xfrm>
            <a:off x="1483200" y="690840"/>
            <a:ext cx="2614680" cy="4530960"/>
          </a:xfrm>
          <a:prstGeom prst="rect">
            <a:avLst/>
          </a:prstGeom>
          <a:ln>
            <a:noFill/>
          </a:ln>
        </p:spPr>
      </p:pic>
      <p:pic>
        <p:nvPicPr>
          <p:cNvPr id="261" name="Rezervirano mjesto sadržaja 5" descr=""/>
          <p:cNvPicPr/>
          <p:nvPr/>
        </p:nvPicPr>
        <p:blipFill>
          <a:blip r:embed="rId2"/>
          <a:stretch/>
        </p:blipFill>
        <p:spPr>
          <a:xfrm>
            <a:off x="5755680" y="853560"/>
            <a:ext cx="5105160" cy="405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63" name="Rezervirano mjesto sadržaja 4" descr=""/>
          <p:cNvPicPr/>
          <p:nvPr/>
        </p:nvPicPr>
        <p:blipFill>
          <a:blip r:embed="rId1"/>
          <a:stretch/>
        </p:blipFill>
        <p:spPr>
          <a:xfrm>
            <a:off x="1017000" y="618480"/>
            <a:ext cx="2568960" cy="4653000"/>
          </a:xfrm>
          <a:prstGeom prst="rect">
            <a:avLst/>
          </a:prstGeom>
          <a:ln>
            <a:noFill/>
          </a:ln>
        </p:spPr>
      </p:pic>
      <p:pic>
        <p:nvPicPr>
          <p:cNvPr id="264" name="Rezervirano mjesto sadržaja 5" descr=""/>
          <p:cNvPicPr/>
          <p:nvPr/>
        </p:nvPicPr>
        <p:blipFill>
          <a:blip r:embed="rId2"/>
          <a:stretch/>
        </p:blipFill>
        <p:spPr>
          <a:xfrm>
            <a:off x="4622760" y="618480"/>
            <a:ext cx="6654600" cy="468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1751040" y="1300680"/>
            <a:ext cx="8689680" cy="2508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4800" spc="-1" strike="noStrike" cap="all">
                <a:solidFill>
                  <a:srgbClr val="000000"/>
                </a:solidFill>
                <a:latin typeface="Tw Cen MT"/>
              </a:rPr>
              <a:t>Kraj….</a:t>
            </a:r>
            <a:endParaRPr b="0" lang="en-US" sz="4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1751040" y="3886200"/>
            <a:ext cx="8689680" cy="1371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913680" y="609480"/>
            <a:ext cx="5934600" cy="2022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Tw Cen MT"/>
              </a:rPr>
              <a:t>Pribor:</a:t>
            </a:r>
            <a:br/>
            <a:endParaRPr b="0" lang="en-US" sz="32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913680" y="2632680"/>
            <a:ext cx="5934600" cy="3157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Papirnati tuljac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Papir (kolaž, bijeli,…)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Flomasteri ili bojice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Gumbići, cirkoni, kamenčići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Čupava žica (nije neophodna)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Škarice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Ljepilo, ljepljiva traka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7170840" y="609480"/>
            <a:ext cx="3943800" cy="5181120"/>
          </a:xfrm>
          <a:prstGeom prst="roundRect">
            <a:avLst>
              <a:gd name="adj" fmla="val 4943"/>
            </a:avLst>
          </a:prstGeom>
          <a:blipFill rotWithShape="0">
            <a:blip r:embed="rId1"/>
            <a:stretch>
              <a:fillRect l="503307" t="0" r="503307" b="0"/>
            </a:stretch>
          </a:blipFill>
          <a:ln w="82440">
            <a:solidFill>
              <a:srgbClr val="eaeae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Papirnati tuljac obložimo papirom i zalijepimo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26" name="Rezervirano mjesto sadržaja 4" descr=""/>
          <p:cNvPicPr/>
          <p:nvPr/>
        </p:nvPicPr>
        <p:blipFill>
          <a:blip r:embed="rId1"/>
          <a:stretch/>
        </p:blipFill>
        <p:spPr>
          <a:xfrm>
            <a:off x="2642760" y="2367000"/>
            <a:ext cx="1648440" cy="3423960"/>
          </a:xfrm>
          <a:prstGeom prst="rect">
            <a:avLst/>
          </a:prstGeom>
          <a:ln>
            <a:noFill/>
          </a:ln>
        </p:spPr>
      </p:pic>
      <p:pic>
        <p:nvPicPr>
          <p:cNvPr id="227" name="Rezervirano mjesto sadržaja 5" descr=""/>
          <p:cNvPicPr/>
          <p:nvPr/>
        </p:nvPicPr>
        <p:blipFill>
          <a:blip r:embed="rId2"/>
          <a:stretch/>
        </p:blipFill>
        <p:spPr>
          <a:xfrm>
            <a:off x="6172200" y="2838240"/>
            <a:ext cx="5105160" cy="248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Obloženu rolu položimo na papir i ocrtamo krila prema želji</a:t>
            </a:r>
            <a:br/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29" name="Rezervirano mjesto sadržaja 4" descr=""/>
          <p:cNvPicPr/>
          <p:nvPr/>
        </p:nvPicPr>
        <p:blipFill>
          <a:blip r:embed="rId1"/>
          <a:stretch/>
        </p:blipFill>
        <p:spPr>
          <a:xfrm>
            <a:off x="2642760" y="2367000"/>
            <a:ext cx="1648440" cy="3423960"/>
          </a:xfrm>
          <a:prstGeom prst="rect">
            <a:avLst/>
          </a:prstGeom>
          <a:ln>
            <a:noFill/>
          </a:ln>
        </p:spPr>
      </p:pic>
      <p:pic>
        <p:nvPicPr>
          <p:cNvPr id="230" name="Rezervirano mjesto sadržaja 5" descr=""/>
          <p:cNvPicPr/>
          <p:nvPr/>
        </p:nvPicPr>
        <p:blipFill>
          <a:blip r:embed="rId2"/>
          <a:stretch/>
        </p:blipFill>
        <p:spPr>
          <a:xfrm>
            <a:off x="7900560" y="2367000"/>
            <a:ext cx="3021120" cy="342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Papir na kojem su nacrtana krila preklopimo kako bi dobili nam krila bila ista.</a:t>
            </a:r>
            <a:br/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Krila izrežemo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32" name="Rezervirano mjesto sadržaja 4" descr=""/>
          <p:cNvPicPr/>
          <p:nvPr/>
        </p:nvPicPr>
        <p:blipFill>
          <a:blip r:embed="rId1"/>
          <a:stretch/>
        </p:blipFill>
        <p:spPr>
          <a:xfrm>
            <a:off x="2642760" y="2367000"/>
            <a:ext cx="1648440" cy="3423960"/>
          </a:xfrm>
          <a:prstGeom prst="rect">
            <a:avLst/>
          </a:prstGeom>
          <a:ln>
            <a:noFill/>
          </a:ln>
        </p:spPr>
      </p:pic>
      <p:pic>
        <p:nvPicPr>
          <p:cNvPr id="233" name="Rezervirano mjesto sadržaja 5" descr=""/>
          <p:cNvPicPr/>
          <p:nvPr/>
        </p:nvPicPr>
        <p:blipFill>
          <a:blip r:embed="rId2"/>
          <a:stretch/>
        </p:blipFill>
        <p:spPr>
          <a:xfrm>
            <a:off x="7900560" y="2367000"/>
            <a:ext cx="1648440" cy="342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Po sredini krila zalijepimo obloženi tuljac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1146240" y="2370960"/>
            <a:ext cx="4872960" cy="679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36" name="Rezervirano mjesto sadržaja 6" descr=""/>
          <p:cNvPicPr/>
          <p:nvPr/>
        </p:nvPicPr>
        <p:blipFill>
          <a:blip r:embed="rId1"/>
          <a:stretch/>
        </p:blipFill>
        <p:spPr>
          <a:xfrm>
            <a:off x="914400" y="3180240"/>
            <a:ext cx="5105160" cy="2481480"/>
          </a:xfrm>
          <a:prstGeom prst="rect">
            <a:avLst/>
          </a:prstGeom>
          <a:ln>
            <a:noFill/>
          </a:ln>
        </p:spPr>
      </p:pic>
      <p:sp>
        <p:nvSpPr>
          <p:cNvPr id="237" name="TextShape 3"/>
          <p:cNvSpPr txBox="1"/>
          <p:nvPr/>
        </p:nvSpPr>
        <p:spPr>
          <a:xfrm>
            <a:off x="6396480" y="2370960"/>
            <a:ext cx="4881600" cy="679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38" name="Rezervirano mjesto sadržaja 7" descr=""/>
          <p:cNvPicPr/>
          <p:nvPr/>
        </p:nvPicPr>
        <p:blipFill>
          <a:blip r:embed="rId2"/>
          <a:stretch/>
        </p:blipFill>
        <p:spPr>
          <a:xfrm>
            <a:off x="8065440" y="3051000"/>
            <a:ext cx="1319040" cy="273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Na tuljcu nacrtamo usta i oči.</a:t>
            </a:r>
            <a:br/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Pripremimo čupavu žicu.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40" name="Rezervirano mjesto sadržaja 4" descr=""/>
          <p:cNvPicPr/>
          <p:nvPr/>
        </p:nvPicPr>
        <p:blipFill>
          <a:blip r:embed="rId1"/>
          <a:stretch/>
        </p:blipFill>
        <p:spPr>
          <a:xfrm>
            <a:off x="2642760" y="2367000"/>
            <a:ext cx="1648440" cy="3423960"/>
          </a:xfrm>
          <a:prstGeom prst="rect">
            <a:avLst/>
          </a:prstGeom>
          <a:ln>
            <a:noFill/>
          </a:ln>
        </p:spPr>
      </p:pic>
      <p:pic>
        <p:nvPicPr>
          <p:cNvPr id="241" name="Rezervirano mjesto sadržaja 5" descr=""/>
          <p:cNvPicPr/>
          <p:nvPr/>
        </p:nvPicPr>
        <p:blipFill>
          <a:blip r:embed="rId2"/>
          <a:stretch/>
        </p:blipFill>
        <p:spPr>
          <a:xfrm>
            <a:off x="7467480" y="2367000"/>
            <a:ext cx="2514960" cy="342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Čupavu žicu zalijepimo na tuljac.</a:t>
            </a:r>
            <a:br/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 Ukrasimo krila prema želji.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43" name="Rezervirano mjesto sadržaja 4" descr=""/>
          <p:cNvPicPr/>
          <p:nvPr/>
        </p:nvPicPr>
        <p:blipFill>
          <a:blip r:embed="rId1"/>
          <a:stretch/>
        </p:blipFill>
        <p:spPr>
          <a:xfrm>
            <a:off x="2642760" y="2367000"/>
            <a:ext cx="1648440" cy="3423960"/>
          </a:xfrm>
          <a:prstGeom prst="rect">
            <a:avLst/>
          </a:prstGeom>
          <a:ln>
            <a:noFill/>
          </a:ln>
        </p:spPr>
      </p:pic>
      <p:pic>
        <p:nvPicPr>
          <p:cNvPr id="244" name="Rezervirano mjesto sadržaja 5" descr=""/>
          <p:cNvPicPr/>
          <p:nvPr/>
        </p:nvPicPr>
        <p:blipFill>
          <a:blip r:embed="rId2"/>
          <a:stretch/>
        </p:blipFill>
        <p:spPr>
          <a:xfrm>
            <a:off x="7900560" y="2367000"/>
            <a:ext cx="1648440" cy="342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I naš leptirić je gotov.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246" name="Rezervirano mjesto sadržaja 3" descr=""/>
          <p:cNvPicPr/>
          <p:nvPr/>
        </p:nvPicPr>
        <p:blipFill>
          <a:blip r:embed="rId1"/>
          <a:stretch/>
        </p:blipFill>
        <p:spPr>
          <a:xfrm>
            <a:off x="5271480" y="2367000"/>
            <a:ext cx="1648440" cy="342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121</TotalTime>
  <Application>LibreOffice/6.2.8.2$Windows_X86_64 LibreOffice_project/f82ddfca21ebc1e222a662a32b25c0c9d20169ee</Application>
  <Words>101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2020-03-31T11:03:55Z</dcterms:created>
  <dc:creator>Korisnik</dc:creator>
  <dc:description/>
  <dc:language>hr-HR</dc:language>
  <cp:lastModifiedBy>Korisnik</cp:lastModifiedBy>
  <dcterms:modified xsi:type="dcterms:W3CDTF">2020-03-31T13:05:47Z</dcterms:modified>
  <cp:revision>8</cp:revision>
  <dc:subject/>
  <dc:title>ŠKOLSKA ZADRUGA „LEPTIRIĆI”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